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2814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D26A9-F19A-4034-893A-2D1D983D8BC0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4742A-FA8E-4F80-8DDE-43EE4C25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374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72F2B-B2A6-4C71-9532-1B0098C2E2EB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B7E07-C81B-4DE6-BCDC-5D6B7198B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380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B7E07-C81B-4DE6-BCDC-5D6B7198BB2D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8D3F56-A8F9-451C-AB3F-19A55F54E7C3}" type="datetime1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29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9C11DD-46B1-4769-A09D-56C3EF14E553}" type="datetime1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958FFC-6D95-479A-8703-05E4470A746C}" type="datetime1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7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EA7345-0859-4B99-8BB1-D7D55AE06956}" type="datetime1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8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7391DE-5B2F-441D-9A2A-C5CCCC8A5CD4}" type="datetime1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8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7A258-D81A-4127-810F-D8C4867B61A0}" type="datetime1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08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F65491-E9AF-44F6-BF9C-A4E2D07175E3}" type="datetime1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400A2-2935-446B-9680-F2358C7F8962}" type="datetime1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3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184337-56C7-443F-BE75-A5C9207A7EDA}" type="datetime1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78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78B7C1-906E-426F-8A23-91ACA6DF7139}" type="datetime1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491FCD-1940-4D1D-B077-E522A72BB98E}" type="datetime1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38562" y="641826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B7BFE8-2143-40DE-AFAB-024D85AC5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9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BFB4BA14-90C3-4E07-9A38-E3A71CBF673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618" y="-455465"/>
            <a:ext cx="1966963" cy="1966963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F1214A9-B035-4ECA-A5BB-20549E328A92}"/>
              </a:ext>
            </a:extLst>
          </p:cNvPr>
          <p:cNvCxnSpPr/>
          <p:nvPr userDrawn="1"/>
        </p:nvCxnSpPr>
        <p:spPr>
          <a:xfrm>
            <a:off x="7661286" y="1071251"/>
            <a:ext cx="3800475" cy="0"/>
          </a:xfrm>
          <a:prstGeom prst="line">
            <a:avLst/>
          </a:prstGeom>
          <a:ln>
            <a:solidFill>
              <a:srgbClr val="27A978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63EDD7D8-39DB-77C1-E6C8-FF319227288C}"/>
              </a:ext>
            </a:extLst>
          </p:cNvPr>
          <p:cNvCxnSpPr>
            <a:cxnSpLocks/>
          </p:cNvCxnSpPr>
          <p:nvPr userDrawn="1"/>
        </p:nvCxnSpPr>
        <p:spPr>
          <a:xfrm>
            <a:off x="713459" y="1082658"/>
            <a:ext cx="3851163" cy="0"/>
          </a:xfrm>
          <a:prstGeom prst="line">
            <a:avLst/>
          </a:prstGeom>
          <a:ln>
            <a:solidFill>
              <a:srgbClr val="27A978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71E9A8A-0D90-9A87-7A60-96809593715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800" y="94794"/>
            <a:ext cx="944609" cy="8926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151E123-582E-91DC-D92B-513D6CBB4A07}"/>
              </a:ext>
            </a:extLst>
          </p:cNvPr>
          <p:cNvSpPr/>
          <p:nvPr userDrawn="1"/>
        </p:nvSpPr>
        <p:spPr>
          <a:xfrm>
            <a:off x="1620478" y="266970"/>
            <a:ext cx="3354917" cy="659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0000"/>
              </a:lnSpc>
            </a:pPr>
            <a:r>
              <a:rPr lang="ar-IQ" b="1" dirty="0" smtClean="0">
                <a:solidFill>
                  <a:schemeClr val="accent1">
                    <a:lumMod val="50000"/>
                  </a:schemeClr>
                </a:solidFill>
              </a:rPr>
              <a:t>المؤتمر الصناعي الثالث للبحوث التطبيقية 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 rtl="1">
              <a:lnSpc>
                <a:spcPct val="100000"/>
              </a:lnSpc>
            </a:pPr>
            <a:r>
              <a:rPr lang="ar-IQ" b="1" dirty="0" smtClean="0">
                <a:solidFill>
                  <a:schemeClr val="accent1">
                    <a:lumMod val="50000"/>
                  </a:schemeClr>
                </a:solidFill>
              </a:rPr>
              <a:t>2024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EE883BA-B344-521A-C55B-E9DE5A756647}"/>
              </a:ext>
            </a:extLst>
          </p:cNvPr>
          <p:cNvSpPr txBox="1"/>
          <p:nvPr userDrawn="1"/>
        </p:nvSpPr>
        <p:spPr>
          <a:xfrm>
            <a:off x="7280104" y="66749"/>
            <a:ext cx="38428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IQ" sz="1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+mn-cs"/>
              </a:rPr>
              <a:t>وزارة الصناعة والمعادن </a:t>
            </a:r>
          </a:p>
          <a:p>
            <a:pPr algn="ctr">
              <a:lnSpc>
                <a:spcPct val="150000"/>
              </a:lnSpc>
            </a:pPr>
            <a:r>
              <a:rPr lang="ar-IQ" sz="1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+mn-cs"/>
              </a:rPr>
              <a:t>هيأة البحث والتطوير الصناعي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42" y="132831"/>
            <a:ext cx="817041" cy="7819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FB201857-3CAD-A761-1ACE-94BDC92CC636}"/>
              </a:ext>
            </a:extLst>
          </p:cNvPr>
          <p:cNvSpPr/>
          <p:nvPr userDrawn="1"/>
        </p:nvSpPr>
        <p:spPr>
          <a:xfrm>
            <a:off x="333375" y="0"/>
            <a:ext cx="11601450" cy="6318913"/>
          </a:xfrm>
          <a:prstGeom prst="rect">
            <a:avLst/>
          </a:prstGeom>
          <a:noFill/>
          <a:ln>
            <a:solidFill>
              <a:srgbClr val="27A978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9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35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الب نان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قالب نانو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acer</cp:lastModifiedBy>
  <cp:revision>12</cp:revision>
  <dcterms:created xsi:type="dcterms:W3CDTF">2024-01-24T07:22:47Z</dcterms:created>
  <dcterms:modified xsi:type="dcterms:W3CDTF">2024-07-09T06:35:21Z</dcterms:modified>
</cp:coreProperties>
</file>